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3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403F2-EDE5-4C93-8E0B-7D8EA7750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3E9244-E566-4943-A4E4-12120D467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40388-7AF7-4490-9A43-4AAE77A0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A6733-B224-41DD-B9DD-DAE04C53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F1052-AB9E-42FA-BB17-5BD4AB93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9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D512A-8F94-4121-8E19-4F30E5CE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434E4-5A7C-4E96-9C59-FB818BB75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414D6-0024-4E33-8AB8-5C827DA3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E0181-F728-4542-AFC5-FF86AE2E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E4F0F-C288-4460-BDA9-3E4A63D7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6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F6D934-6BA4-40F1-8966-6389EF74C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CC2308-01BD-4AA6-9E21-D243AAB6D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9CCCD-BEE1-49B6-B867-0D8F147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03571-E03E-4B46-BE10-E72BB0C2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9A441-E689-4F78-9BC7-2FAC851E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3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2E64F-1DEC-4848-A173-B3774AC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2EA1C-AD1B-4666-A135-B25D52F9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DA9DF-A106-4D8D-A50C-0AB95BF5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E3291-720C-48DE-9E6C-DC088F1B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FDC3F-EB7C-4EEF-A235-830F4DED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07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385AF-EB55-4575-A81C-ED9D6880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A2CB9-9A0F-4B07-97A7-F9DA7F4FE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B250C-B6AA-42DF-AE70-B2B1AE2C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398B0-5422-4824-B8CB-D45284C2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3AF7E-F419-4991-A98C-E47D2E5D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A12E2-5EDC-4AC0-B215-5E106F33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D32C6-795F-4A61-9577-734493E18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AAD3BD-F679-4F5E-A59A-73B770275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A31B1-5024-4451-B95C-DB8763D7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6D1046-3D5A-472B-B847-0503FD7C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4EED7-2406-479E-A162-D1B5EB64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5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E277C-198B-4116-8390-DBE796CF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DEB90-959C-4C82-B8C9-BE7EE4BB4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7B1A6-FAF1-428C-A2B6-DC7535AE9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D3AA35-4A00-4E20-8AEF-62DAEA705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80093D-5AE2-45E3-992A-122F3D428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AFD610-BBC5-41D4-8257-D307F8D3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64C024-368E-4FBF-B02C-CC148839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F3DEDD-92F9-41B4-91A2-33A4861C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2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9A7C-1EC4-41C1-BA04-49670786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323990-B6C0-4F1F-8D44-034555C9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AAF00-3909-47CC-823C-65FD5CD0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BBA89B-DBD3-4E3D-8FE6-A2E3F3DC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2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D99E-9B1B-46CE-98BE-76F4D21D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05E08D-0386-4845-A5CA-0209A2C5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1E2F5-ADAF-4C35-9424-2DB70D00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D2F47-A00D-4EC2-BE4D-AC1EF499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D6B6E-08D2-4189-8287-12B053E83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557492-1B86-444C-A8C2-293C35576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F33B0-7D14-4851-80D5-AA7A44ED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35543-63D6-4A0C-8741-085BD203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D3CEC2-A95B-4E23-BCD5-DFDE1445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56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243F7-C33D-4B6A-BFA4-A8D0B929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7106E-8ECD-457E-91FC-BE83225E0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13B9CA-C3DC-409B-B360-788F2452C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28C223-8303-4E3D-AE75-5D0019F0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03EA28-89E7-4057-9B69-945B878A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C9FCB-75DC-4587-9EBF-9E27F71F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9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3D3260-7C7C-452E-993F-4D2283FE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4D224-7399-45E3-A0D7-087394F5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4020F-37A2-483E-BA30-B33868F43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FEE6C-D75B-4F6F-A197-D2D8E10B8625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A6400-5EB0-4ACA-BA16-3BB5B1086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34DB5-DED8-4467-B916-B87CBA01F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BABA-2F4E-4060-94CE-33EF184A2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73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1">
            <a:extLst>
              <a:ext uri="{FF2B5EF4-FFF2-40B4-BE49-F238E27FC236}">
                <a16:creationId xmlns:a16="http://schemas.microsoft.com/office/drawing/2014/main" id="{787D20DD-A8D4-49A4-BAAB-6363392E0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0">
            <a:extLst>
              <a:ext uri="{FF2B5EF4-FFF2-40B4-BE49-F238E27FC236}">
                <a16:creationId xmlns:a16="http://schemas.microsoft.com/office/drawing/2014/main" id="{F3778863-98A4-494A-ACA5-00992062FD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1">
            <a:extLst>
              <a:ext uri="{FF2B5EF4-FFF2-40B4-BE49-F238E27FC236}">
                <a16:creationId xmlns:a16="http://schemas.microsoft.com/office/drawing/2014/main" id="{A1F8349B-8070-4C2D-98B9-5EEA64C9B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2">
            <a:extLst>
              <a:ext uri="{FF2B5EF4-FFF2-40B4-BE49-F238E27FC236}">
                <a16:creationId xmlns:a16="http://schemas.microsoft.com/office/drawing/2014/main" id="{2B7510AD-A56F-4989-94A3-B9A0F748A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3">
            <a:extLst>
              <a:ext uri="{FF2B5EF4-FFF2-40B4-BE49-F238E27FC236}">
                <a16:creationId xmlns:a16="http://schemas.microsoft.com/office/drawing/2014/main" id="{96A854AA-A6B6-4233-BD1D-852CA23574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4">
            <a:extLst>
              <a:ext uri="{FF2B5EF4-FFF2-40B4-BE49-F238E27FC236}">
                <a16:creationId xmlns:a16="http://schemas.microsoft.com/office/drawing/2014/main" id="{5D50F395-86BB-4A29-AFB1-A34EF943F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5">
            <a:extLst>
              <a:ext uri="{FF2B5EF4-FFF2-40B4-BE49-F238E27FC236}">
                <a16:creationId xmlns:a16="http://schemas.microsoft.com/office/drawing/2014/main" id="{387BEC0C-149E-4E24-A053-C140C2C2B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6">
            <a:extLst>
              <a:ext uri="{FF2B5EF4-FFF2-40B4-BE49-F238E27FC236}">
                <a16:creationId xmlns:a16="http://schemas.microsoft.com/office/drawing/2014/main" id="{F7582728-3F20-4491-A929-E75EF4BFA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25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7">
            <a:extLst>
              <a:ext uri="{FF2B5EF4-FFF2-40B4-BE49-F238E27FC236}">
                <a16:creationId xmlns:a16="http://schemas.microsoft.com/office/drawing/2014/main" id="{0F8C8C28-A07E-43CB-AC09-182F3B9508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8">
            <a:extLst>
              <a:ext uri="{FF2B5EF4-FFF2-40B4-BE49-F238E27FC236}">
                <a16:creationId xmlns:a16="http://schemas.microsoft.com/office/drawing/2014/main" id="{D49F9CC3-E150-4799-9E6A-465872FE2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3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19">
            <a:extLst>
              <a:ext uri="{FF2B5EF4-FFF2-40B4-BE49-F238E27FC236}">
                <a16:creationId xmlns:a16="http://schemas.microsoft.com/office/drawing/2014/main" id="{348467E6-A3CC-4058-9BA0-706F70DC0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7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2">
            <a:extLst>
              <a:ext uri="{FF2B5EF4-FFF2-40B4-BE49-F238E27FC236}">
                <a16:creationId xmlns:a16="http://schemas.microsoft.com/office/drawing/2014/main" id="{BBE3A3B2-23FF-4C7E-A1E3-9CFF072A1C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4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20">
            <a:extLst>
              <a:ext uri="{FF2B5EF4-FFF2-40B4-BE49-F238E27FC236}">
                <a16:creationId xmlns:a16="http://schemas.microsoft.com/office/drawing/2014/main" id="{C4526EEF-1260-405E-BC8B-0B759F3C8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38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21">
            <a:extLst>
              <a:ext uri="{FF2B5EF4-FFF2-40B4-BE49-F238E27FC236}">
                <a16:creationId xmlns:a16="http://schemas.microsoft.com/office/drawing/2014/main" id="{D572659F-C8D8-43F4-9132-77F5CC889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22">
            <a:extLst>
              <a:ext uri="{FF2B5EF4-FFF2-40B4-BE49-F238E27FC236}">
                <a16:creationId xmlns:a16="http://schemas.microsoft.com/office/drawing/2014/main" id="{0EC94256-F793-4AC0-B298-9555BBABF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23">
            <a:extLst>
              <a:ext uri="{FF2B5EF4-FFF2-40B4-BE49-F238E27FC236}">
                <a16:creationId xmlns:a16="http://schemas.microsoft.com/office/drawing/2014/main" id="{7528477B-4D24-40BA-8B5E-67DA5C561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3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3">
            <a:extLst>
              <a:ext uri="{FF2B5EF4-FFF2-40B4-BE49-F238E27FC236}">
                <a16:creationId xmlns:a16="http://schemas.microsoft.com/office/drawing/2014/main" id="{499F0C52-E19E-4676-848C-C98D14C17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4">
            <a:extLst>
              <a:ext uri="{FF2B5EF4-FFF2-40B4-BE49-F238E27FC236}">
                <a16:creationId xmlns:a16="http://schemas.microsoft.com/office/drawing/2014/main" id="{417D6FE8-CD17-4DCF-B3E0-3E400DBB8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5">
            <a:extLst>
              <a:ext uri="{FF2B5EF4-FFF2-40B4-BE49-F238E27FC236}">
                <a16:creationId xmlns:a16="http://schemas.microsoft.com/office/drawing/2014/main" id="{9ACAE102-5AD3-4892-8D2B-AB816EEBBB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6">
            <a:extLst>
              <a:ext uri="{FF2B5EF4-FFF2-40B4-BE49-F238E27FC236}">
                <a16:creationId xmlns:a16="http://schemas.microsoft.com/office/drawing/2014/main" id="{2060C347-F317-4CC2-9FF0-6962DADC3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7">
            <a:extLst>
              <a:ext uri="{FF2B5EF4-FFF2-40B4-BE49-F238E27FC236}">
                <a16:creationId xmlns:a16="http://schemas.microsoft.com/office/drawing/2014/main" id="{FC6CB05B-7A37-485B-9957-F2F520645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7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8">
            <a:extLst>
              <a:ext uri="{FF2B5EF4-FFF2-40B4-BE49-F238E27FC236}">
                <a16:creationId xmlns:a16="http://schemas.microsoft.com/office/drawing/2014/main" id="{63CFDAF1-630D-4969-89AD-897AC3486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3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009">
            <a:extLst>
              <a:ext uri="{FF2B5EF4-FFF2-40B4-BE49-F238E27FC236}">
                <a16:creationId xmlns:a16="http://schemas.microsoft.com/office/drawing/2014/main" id="{96C19203-A00F-4990-A9D8-6639C64D6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3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good0344@naver.com</dc:creator>
  <cp:lastModifiedBy>good0344@naver.com</cp:lastModifiedBy>
  <cp:revision>1</cp:revision>
  <dcterms:created xsi:type="dcterms:W3CDTF">2022-02-19T09:26:33Z</dcterms:created>
  <dcterms:modified xsi:type="dcterms:W3CDTF">2022-02-19T09:27:09Z</dcterms:modified>
</cp:coreProperties>
</file>